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18"/>
  </p:normalViewPr>
  <p:slideViewPr>
    <p:cSldViewPr snapToGrid="0" snapToObjects="1">
      <p:cViewPr varScale="1">
        <p:scale>
          <a:sx n="76" d="100"/>
          <a:sy n="76" d="100"/>
        </p:scale>
        <p:origin x="21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0.png>
</file>

<file path=ppt/media/image11.png>
</file>

<file path=ppt/media/image12.png>
</file>

<file path=ppt/media/image1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02AEAE-D9A0-424F-8822-A99A15857C64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4CBABB-9730-8546-B556-064A0221553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948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 was scaled using max min, so all the features would be between 0 and 1 as</a:t>
            </a:r>
            <a:r>
              <a:rPr lang="en-US" baseline="0" dirty="0" smtClean="0"/>
              <a:t> some </a:t>
            </a:r>
            <a:r>
              <a:rPr lang="en-US" baseline="0" dirty="0" err="1" smtClean="0"/>
              <a:t>Classificators</a:t>
            </a:r>
            <a:r>
              <a:rPr lang="en-US" baseline="0" dirty="0" smtClean="0"/>
              <a:t> need the data scaled to do a better job. This scaling doesn’t change the correlation between the data. 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4CBABB-9730-8546-B556-064A022155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93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Feature with the highest correlation to the target class has almost 15% of data missing. 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4CBABB-9730-8546-B556-064A022155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261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978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18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25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22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40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86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76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5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46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40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623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CDAA7E-48CF-E14F-B6AD-204671851083}" type="datetimeFigureOut">
              <a:rPr lang="en-US" smtClean="0"/>
              <a:t>10/10/22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9AA27-E2F3-6840-9E71-2453A7749BA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7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Pulsar Star Classification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Introduction to Machine Learning Final Project Presentation.</a:t>
            </a:r>
          </a:p>
          <a:p>
            <a:r>
              <a:rPr lang="en-US" dirty="0" smtClean="0"/>
              <a:t>Aline Hubard Escalera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83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</a:t>
            </a:r>
            <a:r>
              <a:rPr lang="en-US" dirty="0" err="1" smtClean="0"/>
              <a:t>classificators</a:t>
            </a:r>
            <a:r>
              <a:rPr lang="en-US" dirty="0" smtClean="0"/>
              <a:t> did a good job predicting the target class. </a:t>
            </a:r>
          </a:p>
          <a:p>
            <a:endParaRPr lang="en-US" dirty="0"/>
          </a:p>
          <a:p>
            <a:r>
              <a:rPr lang="en-US" dirty="0" smtClean="0"/>
              <a:t>The choice of </a:t>
            </a:r>
            <a:r>
              <a:rPr lang="en-US" dirty="0" err="1" smtClean="0"/>
              <a:t>classificator</a:t>
            </a:r>
            <a:r>
              <a:rPr lang="en-US" dirty="0" smtClean="0"/>
              <a:t> depends on what evaluation metric we care about the most.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68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3618" y="529949"/>
            <a:ext cx="10515600" cy="995915"/>
          </a:xfrm>
        </p:spPr>
        <p:txBody>
          <a:bodyPr/>
          <a:lstStyle/>
          <a:p>
            <a:r>
              <a:rPr lang="en-US" dirty="0" smtClean="0"/>
              <a:t>Pulsar Stars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93618" y="1825625"/>
            <a:ext cx="10515600" cy="4351338"/>
          </a:xfrm>
        </p:spPr>
        <p:txBody>
          <a:bodyPr/>
          <a:lstStyle/>
          <a:p>
            <a:r>
              <a:rPr lang="en-US" dirty="0" smtClean="0"/>
              <a:t>Pulsars are neutron stars that look like flickering stars from earth. </a:t>
            </a:r>
            <a:r>
              <a:rPr lang="en-US" dirty="0"/>
              <a:t>T</a:t>
            </a:r>
            <a:r>
              <a:rPr lang="en-US" dirty="0" smtClean="0"/>
              <a:t>hey radiate two beams of steady light in opposite directions, but because they are rotating the light that gets to earth looks flickering.</a:t>
            </a:r>
          </a:p>
          <a:p>
            <a:r>
              <a:rPr lang="en-US" dirty="0" smtClean="0"/>
              <a:t>Pulsars have several applications in science and astronomy, so its useful to be able to easily identify them from the High </a:t>
            </a:r>
            <a:r>
              <a:rPr lang="en-US" dirty="0"/>
              <a:t>Time Resolution Universe </a:t>
            </a:r>
            <a:r>
              <a:rPr lang="en-US" dirty="0" smtClean="0"/>
              <a:t>Survey. </a:t>
            </a:r>
          </a:p>
          <a:p>
            <a:r>
              <a:rPr lang="en-US" dirty="0" smtClean="0"/>
              <a:t>Data set has 8 features and the target class indicating if the data comes from a pulsar.</a:t>
            </a:r>
          </a:p>
          <a:p>
            <a:r>
              <a:rPr lang="en-US" dirty="0" smtClean="0"/>
              <a:t>Use the features to predict the class, a Classification problem.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397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Exploration and Scaling. </a:t>
            </a:r>
            <a:endParaRPr lang="en-US" dirty="0"/>
          </a:p>
        </p:txBody>
      </p:sp>
      <p:sp>
        <p:nvSpPr>
          <p:cNvPr id="7" name="Marcador de contenido 6"/>
          <p:cNvSpPr>
            <a:spLocks noGrp="1"/>
          </p:cNvSpPr>
          <p:nvPr>
            <p:ph idx="1"/>
          </p:nvPr>
        </p:nvSpPr>
        <p:spPr>
          <a:xfrm>
            <a:off x="838200" y="1825625"/>
            <a:ext cx="3784600" cy="4351338"/>
          </a:xfrm>
        </p:spPr>
        <p:txBody>
          <a:bodyPr/>
          <a:lstStyle/>
          <a:p>
            <a:r>
              <a:rPr lang="en-US" dirty="0" smtClean="0"/>
              <a:t>8 Features and a target class. </a:t>
            </a:r>
          </a:p>
          <a:p>
            <a:r>
              <a:rPr lang="is-IS" dirty="0" smtClean="0"/>
              <a:t>12528 instances or data points. </a:t>
            </a:r>
          </a:p>
          <a:p>
            <a:r>
              <a:rPr lang="is-IS" dirty="0" smtClean="0"/>
              <a:t>Imbalanced data as only 9% has target class 1 or as a pulsar. </a:t>
            </a:r>
          </a:p>
          <a:p>
            <a:r>
              <a:rPr lang="is-IS" dirty="0" smtClean="0"/>
              <a:t>Three features have some missing values. </a:t>
            </a:r>
            <a:endParaRPr lang="en-US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9126" r="8391" b="7798"/>
          <a:stretch/>
        </p:blipFill>
        <p:spPr>
          <a:xfrm>
            <a:off x="4622800" y="1555221"/>
            <a:ext cx="7447941" cy="476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4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Correlation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1" r="2605" b="12863"/>
          <a:stretch/>
        </p:blipFill>
        <p:spPr>
          <a:xfrm>
            <a:off x="491066" y="1385359"/>
            <a:ext cx="5418667" cy="4473575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3" t="9091" r="7954" b="2779"/>
          <a:stretch/>
        </p:blipFill>
        <p:spPr>
          <a:xfrm>
            <a:off x="5909733" y="1861080"/>
            <a:ext cx="6018417" cy="404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85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 to get missing values of Feature.</a:t>
            </a:r>
            <a:endParaRPr lang="en-U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7284225" cy="4351338"/>
          </a:xfrm>
        </p:spPr>
      </p:pic>
      <p:sp>
        <p:nvSpPr>
          <p:cNvPr id="5" name="CuadroTexto 4"/>
          <p:cNvSpPr txBox="1"/>
          <p:nvPr/>
        </p:nvSpPr>
        <p:spPr>
          <a:xfrm>
            <a:off x="8122425" y="1690688"/>
            <a:ext cx="3268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Adj. R-Squared Test Data = </a:t>
            </a:r>
            <a:r>
              <a:rPr lang="hr-HR" dirty="0" smtClean="0"/>
              <a:t>0.971</a:t>
            </a:r>
            <a:endParaRPr lang="en-U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9" t="9630" r="9234" b="2467"/>
          <a:stretch/>
        </p:blipFill>
        <p:spPr>
          <a:xfrm>
            <a:off x="7411225" y="2421467"/>
            <a:ext cx="4677406" cy="379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672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Seven Machine Learning </a:t>
            </a:r>
            <a:r>
              <a:rPr lang="en-US" dirty="0" err="1" smtClean="0"/>
              <a:t>Classificators</a:t>
            </a:r>
            <a:r>
              <a:rPr lang="en-US" dirty="0"/>
              <a:t>.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</a:p>
          <a:p>
            <a:r>
              <a:rPr lang="en-US" dirty="0" smtClean="0"/>
              <a:t>KNN. Search over the number of neighbors to get the best F1 metric.</a:t>
            </a:r>
          </a:p>
          <a:p>
            <a:r>
              <a:rPr lang="en-US" dirty="0" smtClean="0"/>
              <a:t>Decision Tree  Classifier with search over alpha to prune and get best F1 metric. </a:t>
            </a:r>
          </a:p>
          <a:p>
            <a:r>
              <a:rPr lang="en-US" dirty="0" smtClean="0"/>
              <a:t>Random Forest. With max depth of each forest = 2. </a:t>
            </a:r>
          </a:p>
          <a:p>
            <a:r>
              <a:rPr lang="en-US" dirty="0" smtClean="0"/>
              <a:t>Extra Tree, similar to Random Forest but splits at random instead of optimizing like Random forest.</a:t>
            </a:r>
          </a:p>
          <a:p>
            <a:r>
              <a:rPr lang="en-US" dirty="0" err="1" smtClean="0"/>
              <a:t>AdaBoost</a:t>
            </a:r>
            <a:r>
              <a:rPr lang="en-US" dirty="0" smtClean="0"/>
              <a:t>. </a:t>
            </a:r>
          </a:p>
          <a:p>
            <a:r>
              <a:rPr lang="en-US" dirty="0" smtClean="0"/>
              <a:t>Linear Support Vector with </a:t>
            </a:r>
            <a:r>
              <a:rPr lang="en-US" dirty="0" err="1" smtClean="0"/>
              <a:t>gridsearch</a:t>
            </a:r>
            <a:r>
              <a:rPr lang="en-US" dirty="0" smtClean="0"/>
              <a:t> over the </a:t>
            </a:r>
            <a:r>
              <a:rPr lang="en-US" dirty="0" err="1" smtClean="0"/>
              <a:t>hyperparameter</a:t>
            </a:r>
            <a:r>
              <a:rPr lang="en-US" dirty="0" smtClean="0"/>
              <a:t> C.</a:t>
            </a:r>
          </a:p>
        </p:txBody>
      </p:sp>
    </p:spTree>
    <p:extLst>
      <p:ext uri="{BB962C8B-B14F-4D97-AF65-F5344CB8AC3E}">
        <p14:creationId xmlns:p14="http://schemas.microsoft.com/office/powerpoint/2010/main" val="1746264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ROC Curves for Probabilistic Classifiers. </a:t>
            </a:r>
            <a:endParaRPr lang="en-U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065" y="4637784"/>
            <a:ext cx="2780001" cy="1959239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528" y="1726964"/>
            <a:ext cx="2929538" cy="211182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895" y="4538965"/>
            <a:ext cx="2864594" cy="205805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41691"/>
            <a:ext cx="3171973" cy="2197101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189" y="1732100"/>
            <a:ext cx="3035300" cy="210669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408916"/>
            <a:ext cx="2983119" cy="2188107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1202267" y="1272359"/>
            <a:ext cx="2619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11" name="CuadroTexto 10"/>
          <p:cNvSpPr txBox="1"/>
          <p:nvPr/>
        </p:nvSpPr>
        <p:spPr>
          <a:xfrm>
            <a:off x="4786437" y="1305378"/>
            <a:ext cx="2619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KNN</a:t>
            </a:r>
            <a:endParaRPr lang="en-US" dirty="0"/>
          </a:p>
        </p:txBody>
      </p:sp>
      <p:sp>
        <p:nvSpPr>
          <p:cNvPr id="12" name="CuadroTexto 11"/>
          <p:cNvSpPr txBox="1"/>
          <p:nvPr/>
        </p:nvSpPr>
        <p:spPr>
          <a:xfrm>
            <a:off x="8286014" y="1272359"/>
            <a:ext cx="2619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13" name="CuadroTexto 12"/>
          <p:cNvSpPr txBox="1"/>
          <p:nvPr/>
        </p:nvSpPr>
        <p:spPr>
          <a:xfrm>
            <a:off x="1114660" y="4039583"/>
            <a:ext cx="2619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Random Forest</a:t>
            </a:r>
            <a:endParaRPr lang="en-US" dirty="0"/>
          </a:p>
        </p:txBody>
      </p:sp>
      <p:sp>
        <p:nvSpPr>
          <p:cNvPr id="14" name="CuadroTexto 13"/>
          <p:cNvSpPr txBox="1"/>
          <p:nvPr/>
        </p:nvSpPr>
        <p:spPr>
          <a:xfrm>
            <a:off x="4786437" y="4041145"/>
            <a:ext cx="2619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Extra Tree</a:t>
            </a:r>
            <a:endParaRPr lang="en-US" dirty="0"/>
          </a:p>
        </p:txBody>
      </p:sp>
      <p:sp>
        <p:nvSpPr>
          <p:cNvPr id="15" name="CuadroTexto 14"/>
          <p:cNvSpPr txBox="1"/>
          <p:nvPr/>
        </p:nvSpPr>
        <p:spPr>
          <a:xfrm>
            <a:off x="8286014" y="4039583"/>
            <a:ext cx="2619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AdaBoost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908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Evaluation metrics comparison.</a:t>
            </a:r>
            <a:endParaRPr lang="en-U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068" y="1690688"/>
            <a:ext cx="9423863" cy="438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582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467" y="1690688"/>
            <a:ext cx="9753599" cy="4876800"/>
          </a:xfrm>
        </p:spPr>
      </p:pic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Evaluation metrics comparison.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095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357</Words>
  <Application>Microsoft Macintosh PowerPoint</Application>
  <PresentationFormat>Panorámica</PresentationFormat>
  <Paragraphs>41</Paragraphs>
  <Slides>10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Tema de Office</vt:lpstr>
      <vt:lpstr>Pulsar Star Classification </vt:lpstr>
      <vt:lpstr>Pulsar Stars</vt:lpstr>
      <vt:lpstr>Data Exploration and Scaling. </vt:lpstr>
      <vt:lpstr>Features Correlation </vt:lpstr>
      <vt:lpstr>Linear Regression to get missing values of Feature.</vt:lpstr>
      <vt:lpstr>Seven Machine Learning Classificators.</vt:lpstr>
      <vt:lpstr>ROC Curves for Probabilistic Classifiers. </vt:lpstr>
      <vt:lpstr>Evaluation metrics comparison.</vt:lpstr>
      <vt:lpstr>Evaluation metrics comparison.</vt:lpstr>
      <vt:lpstr>Conclusions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Pulsar Star Classification </dc:title>
  <dc:creator>aline.hubard@gmail.com</dc:creator>
  <cp:lastModifiedBy>aline.hubard@gmail.com</cp:lastModifiedBy>
  <cp:revision>9</cp:revision>
  <dcterms:created xsi:type="dcterms:W3CDTF">2022-10-10T16:46:16Z</dcterms:created>
  <dcterms:modified xsi:type="dcterms:W3CDTF">2022-10-10T18:01:46Z</dcterms:modified>
</cp:coreProperties>
</file>

<file path=docProps/thumbnail.jpeg>
</file>